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WO0rta+Bq+BygGLFnR+c1Wg6v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23" Type="http://schemas.openxmlformats.org/officeDocument/2006/relationships/tableStyles" Target="tableStyles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0830" y="3657471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7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888" y="420785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7819" y="2831306"/>
            <a:ext cx="3836361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09;p1">
            <a:extLst>
              <a:ext uri="{FF2B5EF4-FFF2-40B4-BE49-F238E27FC236}">
                <a16:creationId xmlns:a16="http://schemas.microsoft.com/office/drawing/2014/main" id="{A1D5EBFE-D3EC-4E33-8CF4-3EF6F1386388}"/>
              </a:ext>
            </a:extLst>
          </p:cNvPr>
          <p:cNvCxnSpPr/>
          <p:nvPr/>
        </p:nvCxnSpPr>
        <p:spPr>
          <a:xfrm>
            <a:off x="2148840" y="5688148"/>
            <a:ext cx="7894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110;p1">
            <a:extLst>
              <a:ext uri="{FF2B5EF4-FFF2-40B4-BE49-F238E27FC236}">
                <a16:creationId xmlns:a16="http://schemas.microsoft.com/office/drawing/2014/main" id="{FC9F81EC-F102-44DF-B433-DC84F2F0C34B}"/>
              </a:ext>
            </a:extLst>
          </p:cNvPr>
          <p:cNvSpPr txBox="1"/>
          <p:nvPr/>
        </p:nvSpPr>
        <p:spPr>
          <a:xfrm>
            <a:off x="4705587" y="5938540"/>
            <a:ext cx="27808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Insoo</a:t>
            </a:r>
            <a:r>
              <a:rPr lang="ko-KR" altLang="en-US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altLang="ko-KR" sz="2800" b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Kim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11;p1">
            <a:extLst>
              <a:ext uri="{FF2B5EF4-FFF2-40B4-BE49-F238E27FC236}">
                <a16:creationId xmlns:a16="http://schemas.microsoft.com/office/drawing/2014/main" id="{6F440464-57BA-4E65-8B76-E8CDE9BAC0BF}"/>
              </a:ext>
            </a:extLst>
          </p:cNvPr>
          <p:cNvSpPr txBox="1"/>
          <p:nvPr/>
        </p:nvSpPr>
        <p:spPr>
          <a:xfrm>
            <a:off x="2871047" y="4734527"/>
            <a:ext cx="645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 Application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Portfolio Project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/>
        </p:nvSpPr>
        <p:spPr>
          <a:xfrm>
            <a:off x="752632" y="4904655"/>
            <a:ext cx="106867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3: Deployment, Additional Features, App Demonstration, Reflection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Additional 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Demonstration – Create Account, Log In, Deposit, Withdraw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와이드스크린</PresentationFormat>
  <Paragraphs>7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1_MIT 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 Shilpiya</dc:creator>
  <cp:lastModifiedBy>Insoo Kim</cp:lastModifiedBy>
  <cp:revision>1</cp:revision>
  <dcterms:created xsi:type="dcterms:W3CDTF">2018-11-05T13:58:18Z</dcterms:created>
  <dcterms:modified xsi:type="dcterms:W3CDTF">2021-09-28T08:44:07Z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